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Merriweather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Merriweather-bold.fntdata"/><Relationship Id="rId12" Type="http://schemas.openxmlformats.org/officeDocument/2006/relationships/slide" Target="slides/slide7.xml"/><Relationship Id="rId34" Type="http://schemas.openxmlformats.org/officeDocument/2006/relationships/font" Target="fonts/Merriweather-regular.fntdata"/><Relationship Id="rId15" Type="http://schemas.openxmlformats.org/officeDocument/2006/relationships/slide" Target="slides/slide10.xml"/><Relationship Id="rId37" Type="http://schemas.openxmlformats.org/officeDocument/2006/relationships/font" Target="fonts/Merriweather-boldItalic.fntdata"/><Relationship Id="rId14" Type="http://schemas.openxmlformats.org/officeDocument/2006/relationships/slide" Target="slides/slide9.xml"/><Relationship Id="rId36" Type="http://schemas.openxmlformats.org/officeDocument/2006/relationships/font" Target="fonts/Merriweather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rice.codeskulptor.org/#user42_U8EzWQIBS8_48.py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c85b58564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c85b58564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c85b58564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c85b58564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c85b58564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c85b58564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c85b58564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c85b58564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c8d8099a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c8d8099a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c85b58564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c85b58564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 by 2:50 in groups of 3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c85b58564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c85b58564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c8d8099ab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c8d8099ab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c85b58564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c85b58564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c85b58564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c85b58564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c8d8099a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c8d8099a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 140: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http://rice.codeskulptor.org/#user42_U8EzWQIBS8_48.py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 182: POS tagging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Pretty pictures COMP 215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Ballworld: COMP 310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 as an engineer/elec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c85b58564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c85b58564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c8d8099a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c8d8099a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c8d8099a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c8d8099a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Alternate who types between each question.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function that given two points (represented as x and y coords) returns the midpoint and the distance between them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function that applies the quadratic formula to find the roots of a quadratic equation denoted by ax^2 + bx + c, given a, b and 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function that given an object’s initial velocity and angle returns the distance it travels and the time it takes to get there.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function that computes the number of ways to select k objects from a set of n objects, if order doesn’t matter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*Write a function to compute the area of a triangle given the coordinates of its three points.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c90ca9fd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c90ca9fd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c8d8099ab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c8d8099ab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c8d8099a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c8d8099a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c8d8099a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c8d8099a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c8d8099a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c8d8099a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c85b58564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c85b58564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Before, showing them, talk about 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Breaking down problems into manageable components: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-give a big example and what components were needed in doing it:	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Emphasis on the conceptualizing, not programming portion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 182: POS tagging: Read training data, train model, classify parts of speech, display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c85b58564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c85b58564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navigation: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Find the shortest path between two points: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Inputs: What do we need to solve this? Destination, Starting location, Map (Can be represented as a graph),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an algorithm: in this case, search all possible paths, record the shortest one and return it. ((Ask how they would do that)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code that does that stuff.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c85b58564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c85b58564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quick intro for codeskulptor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c85b58564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c85b58564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rice.codeskulptor.org/#user44_VYVlYZDYCRAdp6H.py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rice.codeskulptor.org/#user44_27qhBDaw0uq5EgC.py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rice.codeskulptor.org/#user44_fjk9nM8aEW_0.py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Computational Thinking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Sarah, Avery, Dan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Arithmetic in Python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4628225" y="26867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Python has pretty much all basic math operations: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Addition: </a:t>
            </a:r>
            <a:r>
              <a:rPr lang="en" sz="2400">
                <a:solidFill>
                  <a:srgbClr val="FF0000"/>
                </a:solidFill>
              </a:rPr>
              <a:t>print 137 + 48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Subtraction: </a:t>
            </a:r>
            <a:r>
              <a:rPr lang="en" sz="2400">
                <a:solidFill>
                  <a:srgbClr val="FF0000"/>
                </a:solidFill>
              </a:rPr>
              <a:t>print 78 - 29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Multiplication: </a:t>
            </a:r>
            <a:r>
              <a:rPr lang="en" sz="2400">
                <a:solidFill>
                  <a:srgbClr val="FF0000"/>
                </a:solidFill>
              </a:rPr>
              <a:t>print 11 * 29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Division: </a:t>
            </a:r>
            <a:r>
              <a:rPr lang="en" sz="2400">
                <a:solidFill>
                  <a:srgbClr val="FF0000"/>
                </a:solidFill>
              </a:rPr>
              <a:t>print 1 / 2</a:t>
            </a:r>
            <a:r>
              <a:rPr lang="en" sz="2400"/>
              <a:t> </a:t>
            </a:r>
            <a:r>
              <a:rPr lang="en" sz="2400"/>
              <a:t>(Does this print what you expect? Why? Can you make it print what you expect?)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Operations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Try the following bits of code. What do they do? 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(Hint: feel free to test out different numbers)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</a:t>
            </a:r>
            <a:r>
              <a:rPr lang="en" sz="2400">
                <a:solidFill>
                  <a:srgbClr val="FF0000"/>
                </a:solidFill>
              </a:rPr>
              <a:t>rint 3 ** 2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</a:t>
            </a:r>
            <a:r>
              <a:rPr lang="en" sz="2400">
                <a:solidFill>
                  <a:srgbClr val="FF0000"/>
                </a:solidFill>
              </a:rPr>
              <a:t>rint 3 % 2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and Variables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4644675" y="119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Variables: Names associated with values.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Example: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x = 1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print x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We can also assign variables from other variables: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x = 1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y = x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print x, y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Operating on Variables</a:t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4572000" y="0"/>
            <a:ext cx="42390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All the same operations we can do on numbers, we can do on variables (since they just represent numbers)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Ex: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x</a:t>
            </a:r>
            <a:r>
              <a:rPr lang="en" sz="2400">
                <a:solidFill>
                  <a:srgbClr val="FF0000"/>
                </a:solidFill>
              </a:rPr>
              <a:t> = 3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y</a:t>
            </a:r>
            <a:r>
              <a:rPr lang="en" sz="2400">
                <a:solidFill>
                  <a:srgbClr val="FF0000"/>
                </a:solidFill>
              </a:rPr>
              <a:t> = 2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</a:t>
            </a:r>
            <a:r>
              <a:rPr lang="en" sz="2400">
                <a:solidFill>
                  <a:srgbClr val="FF0000"/>
                </a:solidFill>
              </a:rPr>
              <a:t>rint x * y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print </a:t>
            </a:r>
            <a:r>
              <a:rPr lang="en" sz="2400">
                <a:solidFill>
                  <a:srgbClr val="FF0000"/>
                </a:solidFill>
              </a:rPr>
              <a:t>x</a:t>
            </a:r>
            <a:r>
              <a:rPr lang="en" sz="2400">
                <a:solidFill>
                  <a:srgbClr val="FF0000"/>
                </a:solidFill>
              </a:rPr>
              <a:t> + y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print x - y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print x / y 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Comments and Code Style</a:t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4572000" y="5224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Descriptive</a:t>
            </a:r>
            <a:r>
              <a:rPr lang="en" sz="2400"/>
              <a:t> variable names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Whitespace between code blocks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Comments! Comments! Comments!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Example: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#this is a comment</a:t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as a Calculator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have a set of problems for you! Now you get to try coding something yourself!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Follow this link: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http://rice.codeskulptor.org/#user44_VYVlYZDYCRAdp6H.py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Thoughts on Assignment</a:t>
            </a:r>
            <a:endParaRPr/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What went well?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What was hard?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Is there anything you want explained in more detail before we go on?</a:t>
            </a:r>
            <a:endParaRPr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11750" y="831175"/>
            <a:ext cx="8378100" cy="13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 Time</a:t>
            </a:r>
            <a:endParaRPr/>
          </a:p>
        </p:txBody>
      </p:sp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Functions are the building blocks of programs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Allow the same block of code to be run multiple times with different variables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Can be used to encode mathematical functions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Indent Properly!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Syntax of Functions</a:t>
            </a:r>
            <a:endParaRPr/>
          </a:p>
        </p:txBody>
      </p:sp>
      <p:sp>
        <p:nvSpPr>
          <p:cNvPr id="173" name="Google Shape;173;p31"/>
          <p:cNvSpPr txBox="1"/>
          <p:nvPr>
            <p:ph idx="1" type="body"/>
          </p:nvPr>
        </p:nvSpPr>
        <p:spPr>
          <a:xfrm>
            <a:off x="4626075" y="22190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could represent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f(x) = 3x + 4 in python with:</a:t>
            </a:r>
            <a:endParaRPr sz="2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d</a:t>
            </a:r>
            <a:r>
              <a:rPr lang="en" sz="2400">
                <a:solidFill>
                  <a:srgbClr val="FF0000"/>
                </a:solidFill>
              </a:rPr>
              <a:t>ef f(x):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		</a:t>
            </a:r>
            <a:r>
              <a:rPr lang="en" sz="2400">
                <a:solidFill>
                  <a:srgbClr val="FF0000"/>
                </a:solidFill>
              </a:rPr>
              <a:t>r</a:t>
            </a:r>
            <a:r>
              <a:rPr lang="en" sz="2400">
                <a:solidFill>
                  <a:srgbClr val="FF0000"/>
                </a:solidFill>
              </a:rPr>
              <a:t>eturn</a:t>
            </a:r>
            <a:r>
              <a:rPr lang="en" sz="2400">
                <a:solidFill>
                  <a:srgbClr val="FF0000"/>
                </a:solidFill>
              </a:rPr>
              <a:t> 3*x + 4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can also have functions with no arguments(inputs):</a:t>
            </a:r>
            <a:endParaRPr sz="2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def do_stuff():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		print “doing stuff”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Or multiple arguments:</a:t>
            </a:r>
            <a:endParaRPr sz="2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def add(x,y):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		return x + y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88323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Why study Computer Science at Rice?</a:t>
            </a:r>
            <a:endParaRPr sz="3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889475" y="1969750"/>
            <a:ext cx="7335000" cy="24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What is the major like?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Why is it useful?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Why is it also useful outside the major?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Functions</a:t>
            </a:r>
            <a:endParaRPr/>
          </a:p>
        </p:txBody>
      </p:sp>
      <p:sp>
        <p:nvSpPr>
          <p:cNvPr id="179" name="Google Shape;179;p3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Python has lots of built in functions. These are stored in modules.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i</a:t>
            </a:r>
            <a:r>
              <a:rPr lang="en" sz="2400">
                <a:solidFill>
                  <a:srgbClr val="FF0000"/>
                </a:solidFill>
              </a:rPr>
              <a:t>mport math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import random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</a:t>
            </a:r>
            <a:r>
              <a:rPr lang="en" sz="2400">
                <a:solidFill>
                  <a:srgbClr val="FF0000"/>
                </a:solidFill>
              </a:rPr>
              <a:t>rint math.sqrt(9)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</a:t>
            </a:r>
            <a:r>
              <a:rPr lang="en" sz="2400">
                <a:solidFill>
                  <a:srgbClr val="FF0000"/>
                </a:solidFill>
              </a:rPr>
              <a:t>rint random.randint(0, 10)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Documentation</a:t>
            </a:r>
            <a:endParaRPr/>
          </a:p>
        </p:txBody>
      </p:sp>
      <p:sp>
        <p:nvSpPr>
          <p:cNvPr id="185" name="Google Shape;185;p33"/>
          <p:cNvSpPr txBox="1"/>
          <p:nvPr>
            <p:ph idx="1" type="body"/>
          </p:nvPr>
        </p:nvSpPr>
        <p:spPr>
          <a:xfrm>
            <a:off x="4572000" y="5224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One of the best resources when you run into something you don’t know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Open it with the Docs button in Codeskulptor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Syntax</a:t>
            </a:r>
            <a:endParaRPr sz="2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>
            <p:ph type="title"/>
          </p:nvPr>
        </p:nvSpPr>
        <p:spPr>
          <a:xfrm>
            <a:off x="311725" y="500925"/>
            <a:ext cx="3706500" cy="4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Play With Functions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P.S. You can’t spell Function without Fun</a:t>
            </a:r>
            <a:endParaRPr/>
          </a:p>
        </p:txBody>
      </p:sp>
      <p:sp>
        <p:nvSpPr>
          <p:cNvPr id="191" name="Google Shape;191;p34"/>
          <p:cNvSpPr txBox="1"/>
          <p:nvPr>
            <p:ph idx="1" type="body"/>
          </p:nvPr>
        </p:nvSpPr>
        <p:spPr>
          <a:xfrm>
            <a:off x="4644675" y="52087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http://rice.codeskulptor.org/#user44_27qhBDaw0uq5EgC.py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Documenting Code</a:t>
            </a:r>
            <a:endParaRPr/>
          </a:p>
        </p:txBody>
      </p:sp>
      <p:sp>
        <p:nvSpPr>
          <p:cNvPr id="197" name="Google Shape;197;p3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It is standard practice in almost every language to document your functions. In python, we do this with docstrings.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d</a:t>
            </a:r>
            <a:r>
              <a:rPr lang="en" sz="2400">
                <a:solidFill>
                  <a:srgbClr val="FF0000"/>
                </a:solidFill>
              </a:rPr>
              <a:t>ef does_nothing():</a:t>
            </a:r>
            <a:endParaRPr sz="2400"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“””Given nothing, does nothing interesting and outputs string sadness”””</a:t>
            </a:r>
            <a:endParaRPr sz="2400">
              <a:solidFill>
                <a:srgbClr val="FF00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return “sadness”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	</a:t>
            </a:r>
            <a:endParaRPr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Functions?</a:t>
            </a:r>
            <a:endParaRPr/>
          </a:p>
        </p:txBody>
      </p:sp>
      <p:sp>
        <p:nvSpPr>
          <p:cNvPr id="203" name="Google Shape;203;p3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Thoughts? Questions? Concerns?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58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"/>
            <a:ext cx="9144000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computational thinking?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Breaking down problems into manageable components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Conceptualizing, not programming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Generalizing solutions to multiple problems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Proving and defending solutions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Process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Understand the objective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Determine the inputs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Decompose the problem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Design an algorithm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Implement the solution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Note: this is usually the easiest step, and the only part that involves code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and CodeSkulptor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4644675" y="2723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Programming requires two things: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A programming language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An IDE (Integrated </a:t>
            </a:r>
            <a:r>
              <a:rPr lang="en" sz="2400"/>
              <a:t>Development</a:t>
            </a:r>
            <a:r>
              <a:rPr lang="en" sz="2400"/>
              <a:t> Environment)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Freshman COMP classes use Python and rice.codeskulptor.org, an online IDE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World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Traditional first program in any language!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Open codeskulptor and write the following:</a:t>
            </a:r>
            <a:endParaRPr sz="24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print “Hello World!”</a:t>
            </a:r>
            <a:endParaRPr sz="2400">
              <a:solidFill>
                <a:srgbClr val="FF0000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Then run your program.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http://rice.codeskulptor.org/#user44_fjk9nM8aEW_0.py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